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9" r:id="rId3"/>
    <p:sldId id="257" r:id="rId4"/>
    <p:sldId id="258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27908D-114F-4D58-B16F-612389779F8D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9ED7F3B-918C-4A3A-A711-E656C635268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9ED7F3B-918C-4A3A-A711-E656C635268C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AFE472-B4A5-493C-B320-B341AA5A9E58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2BEE3A-92D9-41D1-BC91-73FF570CE53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geodepot.statcan.ca/Diss/GeoSearch/index.cfm?lang=E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609600"/>
            <a:ext cx="7772400" cy="1470025"/>
          </a:xfrm>
        </p:spPr>
        <p:txBody>
          <a:bodyPr/>
          <a:lstStyle/>
          <a:p>
            <a:r>
              <a:rPr lang="en-US" dirty="0" smtClean="0"/>
              <a:t>Human Geography -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2000" y="1981200"/>
            <a:ext cx="7162800" cy="2667000"/>
          </a:xfrm>
        </p:spPr>
        <p:txBody>
          <a:bodyPr>
            <a:noAutofit/>
          </a:bodyPr>
          <a:lstStyle/>
          <a:p>
            <a:pPr algn="l">
              <a:buFont typeface="Arial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i</a:t>
            </a:r>
            <a:r>
              <a:rPr lang="en-US" dirty="0" smtClean="0">
                <a:solidFill>
                  <a:schemeClr val="tx1"/>
                </a:solidFill>
              </a:rPr>
              <a:t>s also known as cultural geography. It is the second major branch of geography</a:t>
            </a:r>
          </a:p>
          <a:p>
            <a:pPr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it deals with human culture and its impact on the earth. </a:t>
            </a:r>
          </a:p>
          <a:p>
            <a:pPr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It includes the study of languages, religion, foods, building styles, urban areas, agriculture, transportation systems, politics, economies, population and demographics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Site and Situation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Site factors – features of the physical landscape that attracts people to live there. i.e.</a:t>
            </a:r>
            <a:r>
              <a:rPr lang="en-US" dirty="0"/>
              <a:t> </a:t>
            </a:r>
            <a:r>
              <a:rPr lang="en-US" dirty="0" smtClean="0"/>
              <a:t>fertile soil, trees, fishing</a:t>
            </a:r>
          </a:p>
          <a:p>
            <a:r>
              <a:rPr lang="en-US" dirty="0" smtClean="0"/>
              <a:t>Situation factors – influence whether that site will grow into a town or city. It includes the site’s relationship to other places. They can be economic (related to trade) </a:t>
            </a:r>
            <a:r>
              <a:rPr lang="en-US" smtClean="0"/>
              <a:t>or political </a:t>
            </a:r>
            <a:r>
              <a:rPr lang="en-US" dirty="0" smtClean="0"/>
              <a:t>(regional capital)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 fontScale="25000" lnSpcReduction="20000"/>
          </a:bodyPr>
          <a:lstStyle/>
          <a:p>
            <a:pPr marL="1371600" indent="-1371600">
              <a:lnSpc>
                <a:spcPct val="80000"/>
              </a:lnSpc>
              <a:buFont typeface="+mj-lt"/>
              <a:buAutoNum type="arabicPeriod"/>
            </a:pPr>
            <a:r>
              <a:rPr lang="en-US" sz="9600" dirty="0" smtClean="0"/>
              <a:t>Look at Map on page 41 of textbook and page 38 – 40 in the Atlas:</a:t>
            </a:r>
          </a:p>
          <a:p>
            <a:pPr marL="1371600" indent="-1371600">
              <a:lnSpc>
                <a:spcPct val="80000"/>
              </a:lnSpc>
              <a:buFont typeface="+mj-lt"/>
              <a:buAutoNum type="arabicPeriod"/>
            </a:pPr>
            <a:endParaRPr lang="en-US" sz="9600" dirty="0" smtClean="0"/>
          </a:p>
          <a:p>
            <a:pPr marL="1371600" indent="-1371600">
              <a:lnSpc>
                <a:spcPct val="80000"/>
              </a:lnSpc>
              <a:buFont typeface="+mj-lt"/>
              <a:buAutoNum type="arabicPeriod"/>
            </a:pPr>
            <a:r>
              <a:rPr lang="en-US" sz="9600" dirty="0" smtClean="0"/>
              <a:t>Find </a:t>
            </a:r>
            <a:r>
              <a:rPr lang="en-US" sz="9600" b="1" dirty="0" smtClean="0"/>
              <a:t>two</a:t>
            </a:r>
            <a:r>
              <a:rPr lang="en-US" sz="9600" dirty="0" smtClean="0"/>
              <a:t> communities that are in your geographic region.  One of them should be a </a:t>
            </a:r>
            <a:r>
              <a:rPr lang="en-US" sz="9600" b="1" dirty="0" smtClean="0"/>
              <a:t>provincial capital </a:t>
            </a:r>
            <a:r>
              <a:rPr lang="en-US" sz="9600" dirty="0" smtClean="0"/>
              <a:t>for your region. (If your landform region includes a provincial capital)</a:t>
            </a:r>
          </a:p>
          <a:p>
            <a:pPr marL="1371600" indent="-1371600">
              <a:lnSpc>
                <a:spcPct val="80000"/>
              </a:lnSpc>
              <a:buFont typeface="+mj-lt"/>
              <a:buAutoNum type="arabicPeriod"/>
            </a:pPr>
            <a:endParaRPr lang="en-US" sz="9600" dirty="0" smtClean="0"/>
          </a:p>
          <a:p>
            <a:pPr marL="1371600" indent="-1371600">
              <a:lnSpc>
                <a:spcPct val="80000"/>
              </a:lnSpc>
              <a:buFont typeface="+mj-lt"/>
              <a:buAutoNum type="arabicPeriod"/>
            </a:pPr>
            <a:r>
              <a:rPr lang="en-US" sz="9600" dirty="0" smtClean="0"/>
              <a:t>Find the </a:t>
            </a:r>
            <a:r>
              <a:rPr lang="en-US" sz="9600" b="1" dirty="0" smtClean="0"/>
              <a:t>population</a:t>
            </a:r>
            <a:r>
              <a:rPr lang="en-US" sz="9600" dirty="0" smtClean="0"/>
              <a:t> of the capital and </a:t>
            </a:r>
            <a:r>
              <a:rPr lang="en-US" sz="9600" b="1" dirty="0" smtClean="0"/>
              <a:t>one other community. </a:t>
            </a:r>
            <a:r>
              <a:rPr lang="en-US" sz="9600" dirty="0" smtClean="0">
                <a:hlinkClick r:id="rId2"/>
              </a:rPr>
              <a:t>http://geodepot.statcan.ca/Diss/GeoSearch/index.cfm?lang=E</a:t>
            </a:r>
            <a:r>
              <a:rPr lang="en-US" sz="9600" dirty="0" smtClean="0"/>
              <a:t/>
            </a:r>
            <a:br>
              <a:rPr lang="en-US" sz="9600" dirty="0" smtClean="0"/>
            </a:br>
            <a:endParaRPr lang="en-US" sz="9600" dirty="0" smtClean="0"/>
          </a:p>
          <a:p>
            <a:pPr marL="1371600" indent="-1371600">
              <a:lnSpc>
                <a:spcPct val="80000"/>
              </a:lnSpc>
              <a:buFont typeface="+mj-lt"/>
              <a:buAutoNum type="arabicPeriod"/>
            </a:pPr>
            <a:r>
              <a:rPr lang="en-US" sz="9600" dirty="0" smtClean="0"/>
              <a:t>Go to </a:t>
            </a:r>
            <a:r>
              <a:rPr lang="en-US" sz="9600" b="1" smtClean="0"/>
              <a:t>Google Earth </a:t>
            </a:r>
            <a:r>
              <a:rPr lang="en-US" sz="9600" dirty="0" smtClean="0"/>
              <a:t>and find the communities.</a:t>
            </a:r>
          </a:p>
          <a:p>
            <a:pPr marL="1371600" indent="-1371600">
              <a:lnSpc>
                <a:spcPct val="80000"/>
              </a:lnSpc>
              <a:buFont typeface="+mj-lt"/>
              <a:buAutoNum type="arabicPeriod"/>
            </a:pPr>
            <a:endParaRPr lang="en-US" sz="9600" dirty="0" smtClean="0"/>
          </a:p>
          <a:p>
            <a:pPr marL="1371600" indent="-1371600">
              <a:lnSpc>
                <a:spcPct val="80000"/>
              </a:lnSpc>
              <a:buFont typeface="+mj-lt"/>
              <a:buAutoNum type="arabicPeriod"/>
            </a:pPr>
            <a:r>
              <a:rPr lang="en-US" sz="9600" dirty="0" smtClean="0"/>
              <a:t>Save an image of each community to your Social Studies folder on the computer</a:t>
            </a:r>
          </a:p>
          <a:p>
            <a:pPr marL="1371600" indent="-1371600">
              <a:lnSpc>
                <a:spcPct val="80000"/>
              </a:lnSpc>
              <a:buNone/>
            </a:pPr>
            <a:r>
              <a:rPr lang="en-US" sz="9600" dirty="0" smtClean="0"/>
              <a:t> </a:t>
            </a:r>
          </a:p>
          <a:p>
            <a:pPr marL="1371600" indent="-1371600">
              <a:lnSpc>
                <a:spcPct val="80000"/>
              </a:lnSpc>
              <a:buNone/>
            </a:pPr>
            <a:r>
              <a:rPr lang="en-US" sz="9600" dirty="0" smtClean="0"/>
              <a:t>	Make sure the image is from enough elevation that you can see the natural features of the landscape.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Site and Situation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lnSpc>
                <a:spcPct val="90000"/>
              </a:lnSpc>
              <a:buNone/>
            </a:pPr>
            <a:r>
              <a:rPr lang="en-US" dirty="0" smtClean="0"/>
              <a:t>Look at the Google Map image to:</a:t>
            </a:r>
          </a:p>
          <a:p>
            <a:pPr>
              <a:lnSpc>
                <a:spcPct val="90000"/>
              </a:lnSpc>
            </a:pP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List the </a:t>
            </a:r>
            <a:r>
              <a:rPr lang="en-US" b="1" dirty="0" smtClean="0"/>
              <a:t>Site Factors</a:t>
            </a:r>
            <a:r>
              <a:rPr lang="en-US" dirty="0" smtClean="0"/>
              <a:t> for the capital of your region and the other community you chose.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Describe why the site had specific advantages.  </a:t>
            </a:r>
            <a:r>
              <a:rPr lang="en-US" dirty="0" err="1" smtClean="0"/>
              <a:t>ie</a:t>
            </a:r>
            <a:r>
              <a:rPr lang="en-US" dirty="0" smtClean="0"/>
              <a:t> a </a:t>
            </a:r>
            <a:r>
              <a:rPr lang="en-US" dirty="0" err="1" smtClean="0"/>
              <a:t>Harbour</a:t>
            </a:r>
            <a:r>
              <a:rPr lang="en-US" dirty="0" smtClean="0"/>
              <a:t> provided easy transportation and export routes.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Find or describe what you think are the </a:t>
            </a:r>
            <a:r>
              <a:rPr lang="en-US" b="1" dirty="0" smtClean="0"/>
              <a:t>Situational Factors</a:t>
            </a:r>
            <a:r>
              <a:rPr lang="en-US" dirty="0" smtClean="0"/>
              <a:t> that allowed for the two selected communities to grow.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Put the </a:t>
            </a:r>
            <a:r>
              <a:rPr lang="en-US" b="1" dirty="0" smtClean="0"/>
              <a:t>population</a:t>
            </a:r>
            <a:r>
              <a:rPr lang="en-US" dirty="0" smtClean="0"/>
              <a:t> </a:t>
            </a:r>
            <a:r>
              <a:rPr lang="en-US" dirty="0" smtClean="0"/>
              <a:t>on </a:t>
            </a:r>
            <a:r>
              <a:rPr lang="en-US" dirty="0" smtClean="0"/>
              <a:t>the map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Print the map with the </a:t>
            </a:r>
            <a:r>
              <a:rPr lang="en-US" b="1" dirty="0" smtClean="0"/>
              <a:t>Site and Situation Factors</a:t>
            </a:r>
            <a:r>
              <a:rPr lang="en-US" dirty="0" smtClean="0"/>
              <a:t> you've described.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84</TotalTime>
  <Words>272</Words>
  <Application>Microsoft Office PowerPoint</Application>
  <PresentationFormat>On-screen Show (4:3)</PresentationFormat>
  <Paragraphs>26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Human Geography -</vt:lpstr>
      <vt:lpstr>Site and Situation</vt:lpstr>
      <vt:lpstr>Slide 3</vt:lpstr>
      <vt:lpstr>Site and Situation</vt:lpstr>
    </vt:vector>
  </TitlesOfParts>
  <Company>NBED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Human Geography -</dc:title>
  <dc:creator>DT06</dc:creator>
  <cp:lastModifiedBy>DT06</cp:lastModifiedBy>
  <cp:revision>10</cp:revision>
  <dcterms:created xsi:type="dcterms:W3CDTF">2009-11-10T15:12:46Z</dcterms:created>
  <dcterms:modified xsi:type="dcterms:W3CDTF">2009-11-17T15:01:50Z</dcterms:modified>
</cp:coreProperties>
</file>

<file path=docProps/thumbnail.jpeg>
</file>